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66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7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694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977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24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05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87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088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31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595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1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2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825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31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93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CF294D5-6349-4CF0-836D-EA21103E838B}" type="datetimeFigureOut">
              <a:rPr lang="es-CL" smtClean="0"/>
              <a:t>20-10-2020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48E24B-E9D2-42C6-A4A6-9FBF9D563F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93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colegiomineralelteniente@Cormun.cl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be 11">
            <a:extLst>
              <a:ext uri="{FF2B5EF4-FFF2-40B4-BE49-F238E27FC236}">
                <a16:creationId xmlns:a16="http://schemas.microsoft.com/office/drawing/2014/main" id="{E6F447A1-6931-4FD1-8983-D3FB4D660658}"/>
              </a:ext>
            </a:extLst>
          </p:cNvPr>
          <p:cNvSpPr/>
          <p:nvPr/>
        </p:nvSpPr>
        <p:spPr>
          <a:xfrm>
            <a:off x="8035509" y="1362920"/>
            <a:ext cx="3594157" cy="1749682"/>
          </a:xfrm>
          <a:prstGeom prst="cloud">
            <a:avLst/>
          </a:prstGeom>
          <a:solidFill>
            <a:srgbClr val="72D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1"/>
                </a:solidFill>
              </a:rPr>
              <a:t>Las emociones son la manera en que sentimos y pensamos cuando algo nos sucede…</a:t>
            </a:r>
          </a:p>
        </p:txBody>
      </p:sp>
      <p:sp>
        <p:nvSpPr>
          <p:cNvPr id="1068" name="CuadroTexto 1067">
            <a:extLst>
              <a:ext uri="{FF2B5EF4-FFF2-40B4-BE49-F238E27FC236}">
                <a16:creationId xmlns:a16="http://schemas.microsoft.com/office/drawing/2014/main" id="{61A70350-FC7C-41A9-B928-34E506528349}"/>
              </a:ext>
            </a:extLst>
          </p:cNvPr>
          <p:cNvSpPr txBox="1"/>
          <p:nvPr/>
        </p:nvSpPr>
        <p:spPr>
          <a:xfrm>
            <a:off x="9694026" y="13732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ADECO 2020-Equipo Directivo</a:t>
            </a:r>
          </a:p>
          <a:p>
            <a:r>
              <a:rPr lang="es-ES" sz="1200" dirty="0"/>
              <a:t>             Ficha N° 9 </a:t>
            </a:r>
            <a:endParaRPr lang="es-CL" sz="1200" dirty="0"/>
          </a:p>
        </p:txBody>
      </p:sp>
      <p:pic>
        <p:nvPicPr>
          <p:cNvPr id="147" name="Imagen 146" descr="Colegio Mineral El Teniente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2" y="0"/>
            <a:ext cx="11620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Tipos de emociones: Qué son y cuántos tipos existen">
            <a:extLst>
              <a:ext uri="{FF2B5EF4-FFF2-40B4-BE49-F238E27FC236}">
                <a16:creationId xmlns:a16="http://schemas.microsoft.com/office/drawing/2014/main" id="{3E29B8C5-A0B4-45B3-801B-3C0BFCF3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278">
            <a:off x="8920014" y="824125"/>
            <a:ext cx="2666807" cy="7148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D5FE19-1EE1-458E-BBAF-B90EE23595D8}"/>
              </a:ext>
            </a:extLst>
          </p:cNvPr>
          <p:cNvSpPr txBox="1"/>
          <p:nvPr/>
        </p:nvSpPr>
        <p:spPr>
          <a:xfrm>
            <a:off x="3531704" y="59898"/>
            <a:ext cx="51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>
                <a:latin typeface="Albertus Extra Bold" panose="020E0802040304020204" pitchFamily="34" charset="0"/>
              </a:rPr>
              <a:t>EL PODER DE CONFIAR EN TI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3436A9-02D0-4F73-B87B-6FBFAC8CA191}"/>
              </a:ext>
            </a:extLst>
          </p:cNvPr>
          <p:cNvSpPr txBox="1"/>
          <p:nvPr/>
        </p:nvSpPr>
        <p:spPr>
          <a:xfrm>
            <a:off x="664162" y="1119136"/>
            <a:ext cx="727659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dirty="0"/>
              <a:t>      Utilizando el juego “ La ruleta de las emociones”, te invitamos a que identifiques tus emociones en las siguientes situaciones. </a:t>
            </a:r>
          </a:p>
          <a:p>
            <a:r>
              <a:rPr lang="es-CL" sz="1600" dirty="0"/>
              <a:t>Puedes tomar una fotografía de esta ficha COMPLETADA y enviar CON TU NOMBRE Y CURSO a: </a:t>
            </a:r>
            <a:r>
              <a:rPr lang="es-CL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colegiomineralelteniente@cormun.cl</a:t>
            </a:r>
            <a:r>
              <a:rPr lang="es-CL" sz="1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Picture 4" descr="Educación online: Cómo se enseña y estudia en tiempos de emergencia  sanitaria - Coquimbo">
            <a:extLst>
              <a:ext uri="{FF2B5EF4-FFF2-40B4-BE49-F238E27FC236}">
                <a16:creationId xmlns:a16="http://schemas.microsoft.com/office/drawing/2014/main" id="{1CB5F8E3-C4BB-4F01-953B-5A478EF7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0" y="2957748"/>
            <a:ext cx="2029163" cy="13601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ersonaje de dibujos animados de niño y niña estudiante con máscara de  higiene. | Vector Premium">
            <a:extLst>
              <a:ext uri="{FF2B5EF4-FFF2-40B4-BE49-F238E27FC236}">
                <a16:creationId xmlns:a16="http://schemas.microsoft.com/office/drawing/2014/main" id="{2AD3301F-9997-46D2-B3FE-428D01BF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50" y="2943358"/>
            <a:ext cx="1417568" cy="1417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4" name="Picture 10" descr="Estudiante Haciendo Tarea Imagen Descargar_PRF Gráficos 401542519_PSD  Imagen Formato_es.lovepik.com">
            <a:extLst>
              <a:ext uri="{FF2B5EF4-FFF2-40B4-BE49-F238E27FC236}">
                <a16:creationId xmlns:a16="http://schemas.microsoft.com/office/drawing/2014/main" id="{B07271ED-1B73-40E5-91A2-C30C10D3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62" y="2883393"/>
            <a:ext cx="1417978" cy="141797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7E827E3-01F5-4875-A2B3-7C84FACC3459}"/>
              </a:ext>
            </a:extLst>
          </p:cNvPr>
          <p:cNvSpPr/>
          <p:nvPr/>
        </p:nvSpPr>
        <p:spPr>
          <a:xfrm>
            <a:off x="521006" y="540227"/>
            <a:ext cx="5825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IDENTIFICANDO </a:t>
            </a:r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MIS</a:t>
            </a:r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EMOCIONES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36" name="Picture 12" descr="Estudiante, De Dibujos Animados, Maestro imagen png - imagen transparente  descarga gratuita">
            <a:extLst>
              <a:ext uri="{FF2B5EF4-FFF2-40B4-BE49-F238E27FC236}">
                <a16:creationId xmlns:a16="http://schemas.microsoft.com/office/drawing/2014/main" id="{A91902FA-85CC-4390-9136-E702E2E6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08" y="4002081"/>
            <a:ext cx="1915739" cy="140390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BCDEE1D-52E6-4C55-B532-13AA02EFADD1}"/>
              </a:ext>
            </a:extLst>
          </p:cNvPr>
          <p:cNvSpPr txBox="1"/>
          <p:nvPr/>
        </p:nvSpPr>
        <p:spPr>
          <a:xfrm>
            <a:off x="579728" y="2643121"/>
            <a:ext cx="211031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En mis clases </a:t>
            </a:r>
            <a:r>
              <a:rPr lang="es-CL" sz="1400" dirty="0" err="1"/>
              <a:t>on</a:t>
            </a:r>
            <a:r>
              <a:rPr lang="es-CL" sz="1400" dirty="0"/>
              <a:t> line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53B7A23-1737-45B4-B79B-A8B599ECCE32}"/>
              </a:ext>
            </a:extLst>
          </p:cNvPr>
          <p:cNvSpPr txBox="1"/>
          <p:nvPr/>
        </p:nvSpPr>
        <p:spPr>
          <a:xfrm>
            <a:off x="2850921" y="2650790"/>
            <a:ext cx="18005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   Usar mascarilla 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833F8818-7078-4162-859B-02A5F9263167}"/>
              </a:ext>
            </a:extLst>
          </p:cNvPr>
          <p:cNvSpPr txBox="1"/>
          <p:nvPr/>
        </p:nvSpPr>
        <p:spPr>
          <a:xfrm>
            <a:off x="4738447" y="2643121"/>
            <a:ext cx="180059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Hacer mis tareas en casa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A8A54A4-0FEC-4768-BF9B-43EEE0EA4175}"/>
              </a:ext>
            </a:extLst>
          </p:cNvPr>
          <p:cNvSpPr txBox="1"/>
          <p:nvPr/>
        </p:nvSpPr>
        <p:spPr>
          <a:xfrm>
            <a:off x="9331819" y="3412073"/>
            <a:ext cx="21103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Volver a estar con mis compañeros</a:t>
            </a:r>
          </a:p>
        </p:txBody>
      </p:sp>
      <p:pic>
        <p:nvPicPr>
          <p:cNvPr id="17" name="Picture 14" descr="Estudiante Con La Ilustración De Vector De Estilo De Dibujos Animados De  Personaje De Casa De Lápiz Ilustraciones Vectoriales, Clip Art Vectorizado  Libre De Derechos. Image 87379268.">
            <a:extLst>
              <a:ext uri="{FF2B5EF4-FFF2-40B4-BE49-F238E27FC236}">
                <a16:creationId xmlns:a16="http://schemas.microsoft.com/office/drawing/2014/main" id="{59908B5C-9D90-4796-921C-7ED95AC7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48" y="3618415"/>
            <a:ext cx="1537089" cy="153708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A066A51B-D1A2-4D2A-B042-7D03A53A6720}"/>
              </a:ext>
            </a:extLst>
          </p:cNvPr>
          <p:cNvSpPr txBox="1"/>
          <p:nvPr/>
        </p:nvSpPr>
        <p:spPr>
          <a:xfrm>
            <a:off x="7235499" y="3239585"/>
            <a:ext cx="18005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Estar más en casa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79AC910-CDED-4A1C-89E7-47037AB1A40A}"/>
              </a:ext>
            </a:extLst>
          </p:cNvPr>
          <p:cNvSpPr txBox="1"/>
          <p:nvPr/>
        </p:nvSpPr>
        <p:spPr>
          <a:xfrm>
            <a:off x="664163" y="5175158"/>
            <a:ext cx="211031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L" sz="1400" dirty="0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C398AF2F-9733-459D-B849-02521B26BCFE}"/>
              </a:ext>
            </a:extLst>
          </p:cNvPr>
          <p:cNvSpPr/>
          <p:nvPr/>
        </p:nvSpPr>
        <p:spPr>
          <a:xfrm>
            <a:off x="10207246" y="5464153"/>
            <a:ext cx="394214" cy="492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Flecha: hacia abajo 72">
            <a:extLst>
              <a:ext uri="{FF2B5EF4-FFF2-40B4-BE49-F238E27FC236}">
                <a16:creationId xmlns:a16="http://schemas.microsoft.com/office/drawing/2014/main" id="{2F465E59-6F7F-48BF-A30B-22546597D725}"/>
              </a:ext>
            </a:extLst>
          </p:cNvPr>
          <p:cNvSpPr/>
          <p:nvPr/>
        </p:nvSpPr>
        <p:spPr>
          <a:xfrm>
            <a:off x="7940756" y="5188273"/>
            <a:ext cx="394214" cy="768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Flecha: hacia abajo 73">
            <a:extLst>
              <a:ext uri="{FF2B5EF4-FFF2-40B4-BE49-F238E27FC236}">
                <a16:creationId xmlns:a16="http://schemas.microsoft.com/office/drawing/2014/main" id="{1D81C945-38BF-4B95-B8D1-86C861CD2EAB}"/>
              </a:ext>
            </a:extLst>
          </p:cNvPr>
          <p:cNvSpPr/>
          <p:nvPr/>
        </p:nvSpPr>
        <p:spPr>
          <a:xfrm>
            <a:off x="5440544" y="4371864"/>
            <a:ext cx="394214" cy="768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Flecha: hacia abajo 74">
            <a:extLst>
              <a:ext uri="{FF2B5EF4-FFF2-40B4-BE49-F238E27FC236}">
                <a16:creationId xmlns:a16="http://schemas.microsoft.com/office/drawing/2014/main" id="{0A427ECD-AD3B-42C9-93B6-386B9E727BB3}"/>
              </a:ext>
            </a:extLst>
          </p:cNvPr>
          <p:cNvSpPr/>
          <p:nvPr/>
        </p:nvSpPr>
        <p:spPr>
          <a:xfrm>
            <a:off x="3462116" y="4406613"/>
            <a:ext cx="394214" cy="768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Flecha: hacia abajo 75">
            <a:extLst>
              <a:ext uri="{FF2B5EF4-FFF2-40B4-BE49-F238E27FC236}">
                <a16:creationId xmlns:a16="http://schemas.microsoft.com/office/drawing/2014/main" id="{9C365E2D-247D-4316-9BC4-B26D87515689}"/>
              </a:ext>
            </a:extLst>
          </p:cNvPr>
          <p:cNvSpPr/>
          <p:nvPr/>
        </p:nvSpPr>
        <p:spPr>
          <a:xfrm>
            <a:off x="1593612" y="4360926"/>
            <a:ext cx="394214" cy="768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F4177034-168B-4C67-8EF6-885B6B6927DE}"/>
              </a:ext>
            </a:extLst>
          </p:cNvPr>
          <p:cNvSpPr txBox="1"/>
          <p:nvPr/>
        </p:nvSpPr>
        <p:spPr>
          <a:xfrm>
            <a:off x="2818344" y="5188273"/>
            <a:ext cx="211031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L" sz="1400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94C8E04-4F2A-42E6-A321-84DD14ED153A}"/>
              </a:ext>
            </a:extLst>
          </p:cNvPr>
          <p:cNvSpPr txBox="1"/>
          <p:nvPr/>
        </p:nvSpPr>
        <p:spPr>
          <a:xfrm>
            <a:off x="5010656" y="5194905"/>
            <a:ext cx="211031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L" sz="1400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C11FBDE5-1EF0-4D01-8CF2-9EA397AD054C}"/>
              </a:ext>
            </a:extLst>
          </p:cNvPr>
          <p:cNvSpPr txBox="1"/>
          <p:nvPr/>
        </p:nvSpPr>
        <p:spPr>
          <a:xfrm>
            <a:off x="7022433" y="5997208"/>
            <a:ext cx="211031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L" sz="1400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04D403E3-ADC2-49EE-8F5D-9B3796F2D948}"/>
              </a:ext>
            </a:extLst>
          </p:cNvPr>
          <p:cNvSpPr txBox="1"/>
          <p:nvPr/>
        </p:nvSpPr>
        <p:spPr>
          <a:xfrm>
            <a:off x="9429108" y="6021816"/>
            <a:ext cx="211031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003986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</TotalTime>
  <Words>100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Albertus Extra Bold</vt:lpstr>
      <vt:lpstr>Arial</vt:lpstr>
      <vt:lpstr>Century Gothic</vt:lpstr>
      <vt:lpstr>Wingdings 3</vt:lpstr>
      <vt:lpstr>Sala de reuniones Ion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Colegio1</dc:creator>
  <cp:lastModifiedBy>maka</cp:lastModifiedBy>
  <cp:revision>13</cp:revision>
  <dcterms:created xsi:type="dcterms:W3CDTF">2020-09-08T20:08:24Z</dcterms:created>
  <dcterms:modified xsi:type="dcterms:W3CDTF">2020-10-20T15:50:03Z</dcterms:modified>
</cp:coreProperties>
</file>